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8.jpeg" ContentType="image/jpeg"/>
  <Override PartName="/ppt/media/image11.jpeg" ContentType="image/jpeg"/>
  <Override PartName="/ppt/media/image16.png" ContentType="image/png"/>
  <Override PartName="/ppt/media/image15.png" ContentType="image/png"/>
  <Override PartName="/ppt/media/image5.jpeg" ContentType="image/jpeg"/>
  <Override PartName="/ppt/media/image14.jpeg" ContentType="image/jpeg"/>
  <Override PartName="/ppt/media/image3.png" ContentType="image/png"/>
  <Override PartName="/ppt/media/image12.jpeg" ContentType="image/jpeg"/>
  <Override PartName="/ppt/media/image9.jpeg" ContentType="image/jpeg"/>
  <Override PartName="/ppt/media/image2.png" ContentType="image/png"/>
  <Override PartName="/ppt/media/image4.jpeg" ContentType="image/jpeg"/>
  <Override PartName="/ppt/media/image1.png" ContentType="image/png"/>
  <Override PartName="/ppt/media/image6.jpeg" ContentType="image/jpeg"/>
  <Override PartName="/ppt/media/image13.png" ContentType="image/png"/>
  <Override PartName="/ppt/media/image10.jpeg" ContentType="image/jpeg"/>
  <Override PartName="/ppt/media/image7.jpeg" ContentType="image/jpe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7.xml.rels" ContentType="application/vnd.openxmlformats-package.relationships+xml"/>
  <Override PartName="/ppt/slides/_rels/slide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4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4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5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8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8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0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5">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3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8">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9">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8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0">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1">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1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E5523C12-6644-4D46-8F53-C9D5DB08659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4880" cy="554760"/>
          </a:xfrm>
          <a:prstGeom prst="rect">
            <a:avLst/>
          </a:prstGeom>
          <a:ln w="0">
            <a:noFill/>
          </a:ln>
        </p:spPr>
      </p:pic>
      <p:pic>
        <p:nvPicPr>
          <p:cNvPr id="4" name="Grafik 2" descr=""/>
          <p:cNvPicPr/>
          <p:nvPr/>
        </p:nvPicPr>
        <p:blipFill>
          <a:blip r:embed="rId3"/>
          <a:stretch/>
        </p:blipFill>
        <p:spPr>
          <a:xfrm>
            <a:off x="7430400" y="134640"/>
            <a:ext cx="3690720" cy="506880"/>
          </a:xfrm>
          <a:prstGeom prst="rect">
            <a:avLst/>
          </a:prstGeom>
          <a:ln w="0">
            <a:noFill/>
          </a:ln>
        </p:spPr>
      </p:pic>
      <p:sp>
        <p:nvSpPr>
          <p:cNvPr id="5"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3"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F114FDE-8409-4A7A-9FE2-657F92EF4C5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14"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15" name="Picture 19" descr="Logo_TUC_de_RGB"/>
          <p:cNvPicPr/>
          <p:nvPr/>
        </p:nvPicPr>
        <p:blipFill>
          <a:blip r:embed="rId2"/>
          <a:stretch/>
        </p:blipFill>
        <p:spPr>
          <a:xfrm>
            <a:off x="0" y="0"/>
            <a:ext cx="3044880" cy="554760"/>
          </a:xfrm>
          <a:prstGeom prst="rect">
            <a:avLst/>
          </a:prstGeom>
          <a:ln w="0">
            <a:noFill/>
          </a:ln>
        </p:spPr>
      </p:pic>
      <p:pic>
        <p:nvPicPr>
          <p:cNvPr id="116" name="Grafik 2" descr=""/>
          <p:cNvPicPr/>
          <p:nvPr/>
        </p:nvPicPr>
        <p:blipFill>
          <a:blip r:embed="rId3"/>
          <a:stretch/>
        </p:blipFill>
        <p:spPr>
          <a:xfrm>
            <a:off x="7430400" y="134640"/>
            <a:ext cx="3690720" cy="506880"/>
          </a:xfrm>
          <a:prstGeom prst="rect">
            <a:avLst/>
          </a:prstGeom>
          <a:ln w="0">
            <a:noFill/>
          </a:ln>
        </p:spPr>
      </p:pic>
      <p:sp>
        <p:nvSpPr>
          <p:cNvPr id="117"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8"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9"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2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2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2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29"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EDDC9A9-B904-4810-BEC6-5EE9BF33ACD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30"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31" name="Picture 19" descr="Logo_TUC_de_RGB"/>
          <p:cNvPicPr/>
          <p:nvPr/>
        </p:nvPicPr>
        <p:blipFill>
          <a:blip r:embed="rId2"/>
          <a:stretch/>
        </p:blipFill>
        <p:spPr>
          <a:xfrm>
            <a:off x="0" y="0"/>
            <a:ext cx="3044880" cy="554760"/>
          </a:xfrm>
          <a:prstGeom prst="rect">
            <a:avLst/>
          </a:prstGeom>
          <a:ln w="0">
            <a:noFill/>
          </a:ln>
        </p:spPr>
      </p:pic>
      <p:pic>
        <p:nvPicPr>
          <p:cNvPr id="132" name="Grafik 2" descr=""/>
          <p:cNvPicPr/>
          <p:nvPr/>
        </p:nvPicPr>
        <p:blipFill>
          <a:blip r:embed="rId3"/>
          <a:stretch/>
        </p:blipFill>
        <p:spPr>
          <a:xfrm>
            <a:off x="7430400" y="134640"/>
            <a:ext cx="3690720" cy="506880"/>
          </a:xfrm>
          <a:prstGeom prst="rect">
            <a:avLst/>
          </a:prstGeom>
          <a:ln w="0">
            <a:noFill/>
          </a:ln>
        </p:spPr>
      </p:pic>
      <p:sp>
        <p:nvSpPr>
          <p:cNvPr id="133"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34"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35"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3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3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39"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45"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E123DBF-EF95-4EE4-89C6-63F65F3BB94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46"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47" name="Picture 19" descr="Logo_TUC_de_RGB"/>
          <p:cNvPicPr/>
          <p:nvPr/>
        </p:nvPicPr>
        <p:blipFill>
          <a:blip r:embed="rId2"/>
          <a:stretch/>
        </p:blipFill>
        <p:spPr>
          <a:xfrm>
            <a:off x="0" y="0"/>
            <a:ext cx="3044880" cy="554760"/>
          </a:xfrm>
          <a:prstGeom prst="rect">
            <a:avLst/>
          </a:prstGeom>
          <a:ln w="0">
            <a:noFill/>
          </a:ln>
        </p:spPr>
      </p:pic>
      <p:pic>
        <p:nvPicPr>
          <p:cNvPr id="148" name="Grafik 2" descr=""/>
          <p:cNvPicPr/>
          <p:nvPr/>
        </p:nvPicPr>
        <p:blipFill>
          <a:blip r:embed="rId3"/>
          <a:stretch/>
        </p:blipFill>
        <p:spPr>
          <a:xfrm>
            <a:off x="7430400" y="134640"/>
            <a:ext cx="3690720" cy="506880"/>
          </a:xfrm>
          <a:prstGeom prst="rect">
            <a:avLst/>
          </a:prstGeom>
          <a:ln w="0">
            <a:noFill/>
          </a:ln>
        </p:spPr>
      </p:pic>
      <p:sp>
        <p:nvSpPr>
          <p:cNvPr id="149"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50"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51"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5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5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5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1"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16A4B72-45F8-4544-A35E-364764C9F86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2"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63" name="Picture 19" descr="Logo_TUC_de_RGB"/>
          <p:cNvPicPr/>
          <p:nvPr/>
        </p:nvPicPr>
        <p:blipFill>
          <a:blip r:embed="rId2"/>
          <a:stretch/>
        </p:blipFill>
        <p:spPr>
          <a:xfrm>
            <a:off x="0" y="0"/>
            <a:ext cx="3044880" cy="554760"/>
          </a:xfrm>
          <a:prstGeom prst="rect">
            <a:avLst/>
          </a:prstGeom>
          <a:ln w="0">
            <a:noFill/>
          </a:ln>
        </p:spPr>
      </p:pic>
      <p:pic>
        <p:nvPicPr>
          <p:cNvPr id="164" name="Grafik 2" descr=""/>
          <p:cNvPicPr/>
          <p:nvPr/>
        </p:nvPicPr>
        <p:blipFill>
          <a:blip r:embed="rId3"/>
          <a:stretch/>
        </p:blipFill>
        <p:spPr>
          <a:xfrm>
            <a:off x="7430400" y="134640"/>
            <a:ext cx="3690720" cy="506880"/>
          </a:xfrm>
          <a:prstGeom prst="rect">
            <a:avLst/>
          </a:prstGeom>
          <a:ln w="0">
            <a:noFill/>
          </a:ln>
        </p:spPr>
      </p:pic>
      <p:sp>
        <p:nvSpPr>
          <p:cNvPr id="165"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66"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D0508CC-7B2B-48E0-A826-32111B70C41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7"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16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1"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ADF743CF-F117-4FDC-A878-8D5AC142E6C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2"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73" name="Picture 19" descr="Logo_TUC_de_RGB"/>
          <p:cNvPicPr/>
          <p:nvPr/>
        </p:nvPicPr>
        <p:blipFill>
          <a:blip r:embed="rId2"/>
          <a:stretch/>
        </p:blipFill>
        <p:spPr>
          <a:xfrm>
            <a:off x="0" y="0"/>
            <a:ext cx="3044880" cy="554760"/>
          </a:xfrm>
          <a:prstGeom prst="rect">
            <a:avLst/>
          </a:prstGeom>
          <a:ln w="0">
            <a:noFill/>
          </a:ln>
        </p:spPr>
      </p:pic>
      <p:pic>
        <p:nvPicPr>
          <p:cNvPr id="174" name="Grafik 2" descr=""/>
          <p:cNvPicPr/>
          <p:nvPr/>
        </p:nvPicPr>
        <p:blipFill>
          <a:blip r:embed="rId3"/>
          <a:stretch/>
        </p:blipFill>
        <p:spPr>
          <a:xfrm>
            <a:off x="7430400" y="134640"/>
            <a:ext cx="3690720" cy="506880"/>
          </a:xfrm>
          <a:prstGeom prst="rect">
            <a:avLst/>
          </a:prstGeom>
          <a:ln w="0">
            <a:noFill/>
          </a:ln>
        </p:spPr>
      </p:pic>
      <p:sp>
        <p:nvSpPr>
          <p:cNvPr id="175"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6"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3124128-66B8-44FF-B1EC-CD19D60943A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7"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79"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80"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85"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6411560-6E77-4DF8-8029-A965D46BA14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6"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87" name="Picture 19" descr="Logo_TUC_de_RGB"/>
          <p:cNvPicPr/>
          <p:nvPr/>
        </p:nvPicPr>
        <p:blipFill>
          <a:blip r:embed="rId2"/>
          <a:stretch/>
        </p:blipFill>
        <p:spPr>
          <a:xfrm>
            <a:off x="0" y="0"/>
            <a:ext cx="3044880" cy="554760"/>
          </a:xfrm>
          <a:prstGeom prst="rect">
            <a:avLst/>
          </a:prstGeom>
          <a:ln w="0">
            <a:noFill/>
          </a:ln>
        </p:spPr>
      </p:pic>
      <p:pic>
        <p:nvPicPr>
          <p:cNvPr id="188" name="Grafik 2" descr=""/>
          <p:cNvPicPr/>
          <p:nvPr/>
        </p:nvPicPr>
        <p:blipFill>
          <a:blip r:embed="rId3"/>
          <a:stretch/>
        </p:blipFill>
        <p:spPr>
          <a:xfrm>
            <a:off x="7430400" y="134640"/>
            <a:ext cx="3690720" cy="506880"/>
          </a:xfrm>
          <a:prstGeom prst="rect">
            <a:avLst/>
          </a:prstGeom>
          <a:ln w="0">
            <a:noFill/>
          </a:ln>
        </p:spPr>
      </p:pic>
      <p:sp>
        <p:nvSpPr>
          <p:cNvPr id="189"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90"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E3A1A4E-F4C6-406C-8D3C-26A49BA6A8E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1"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9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9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9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196"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3"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BBA73690-73D8-4686-8ED4-146145BBECA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4"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05" name="Picture 19" descr="Logo_TUC_de_RGB"/>
          <p:cNvPicPr/>
          <p:nvPr/>
        </p:nvPicPr>
        <p:blipFill>
          <a:blip r:embed="rId2"/>
          <a:stretch/>
        </p:blipFill>
        <p:spPr>
          <a:xfrm>
            <a:off x="0" y="0"/>
            <a:ext cx="3044880" cy="554760"/>
          </a:xfrm>
          <a:prstGeom prst="rect">
            <a:avLst/>
          </a:prstGeom>
          <a:ln w="0">
            <a:noFill/>
          </a:ln>
        </p:spPr>
      </p:pic>
      <p:pic>
        <p:nvPicPr>
          <p:cNvPr id="206" name="Grafik 2" descr=""/>
          <p:cNvPicPr/>
          <p:nvPr/>
        </p:nvPicPr>
        <p:blipFill>
          <a:blip r:embed="rId3"/>
          <a:stretch/>
        </p:blipFill>
        <p:spPr>
          <a:xfrm>
            <a:off x="7430400" y="134640"/>
            <a:ext cx="3690720" cy="506880"/>
          </a:xfrm>
          <a:prstGeom prst="rect">
            <a:avLst/>
          </a:prstGeom>
          <a:ln w="0">
            <a:noFill/>
          </a:ln>
        </p:spPr>
      </p:pic>
      <p:sp>
        <p:nvSpPr>
          <p:cNvPr id="207"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08"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2725A10-7FDA-48E2-B715-84AE3BCBC1F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09"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11"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2"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3"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4"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5"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16"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18"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84E9D4C-C045-4C93-8C20-16F99386D29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9"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20" name="Picture 19" descr="Logo_TUC_de_RGB"/>
          <p:cNvPicPr/>
          <p:nvPr/>
        </p:nvPicPr>
        <p:blipFill>
          <a:blip r:embed="rId2"/>
          <a:stretch/>
        </p:blipFill>
        <p:spPr>
          <a:xfrm>
            <a:off x="0" y="0"/>
            <a:ext cx="3044880" cy="554760"/>
          </a:xfrm>
          <a:prstGeom prst="rect">
            <a:avLst/>
          </a:prstGeom>
          <a:ln w="0">
            <a:noFill/>
          </a:ln>
        </p:spPr>
      </p:pic>
      <p:pic>
        <p:nvPicPr>
          <p:cNvPr id="221" name="Grafik 2" descr=""/>
          <p:cNvPicPr/>
          <p:nvPr/>
        </p:nvPicPr>
        <p:blipFill>
          <a:blip r:embed="rId3"/>
          <a:stretch/>
        </p:blipFill>
        <p:spPr>
          <a:xfrm>
            <a:off x="7430400" y="134640"/>
            <a:ext cx="3690720" cy="506880"/>
          </a:xfrm>
          <a:prstGeom prst="rect">
            <a:avLst/>
          </a:prstGeom>
          <a:ln w="0">
            <a:noFill/>
          </a:ln>
        </p:spPr>
      </p:pic>
      <p:sp>
        <p:nvSpPr>
          <p:cNvPr id="222"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3"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9A80259F-AF5D-49C6-8794-E82F429B3F8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4"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29"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43F4982-E8D9-4F6F-AEDF-ABB46D4DF6F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0"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31" name="Picture 19" descr="Logo_TUC_de_RGB"/>
          <p:cNvPicPr/>
          <p:nvPr/>
        </p:nvPicPr>
        <p:blipFill>
          <a:blip r:embed="rId2"/>
          <a:stretch/>
        </p:blipFill>
        <p:spPr>
          <a:xfrm>
            <a:off x="0" y="0"/>
            <a:ext cx="3044880" cy="554760"/>
          </a:xfrm>
          <a:prstGeom prst="rect">
            <a:avLst/>
          </a:prstGeom>
          <a:ln w="0">
            <a:noFill/>
          </a:ln>
        </p:spPr>
      </p:pic>
      <p:pic>
        <p:nvPicPr>
          <p:cNvPr id="232" name="Grafik 2" descr=""/>
          <p:cNvPicPr/>
          <p:nvPr/>
        </p:nvPicPr>
        <p:blipFill>
          <a:blip r:embed="rId3"/>
          <a:stretch/>
        </p:blipFill>
        <p:spPr>
          <a:xfrm>
            <a:off x="7430400" y="134640"/>
            <a:ext cx="3690720" cy="506880"/>
          </a:xfrm>
          <a:prstGeom prst="rect">
            <a:avLst/>
          </a:prstGeom>
          <a:ln w="0">
            <a:noFill/>
          </a:ln>
        </p:spPr>
      </p:pic>
      <p:sp>
        <p:nvSpPr>
          <p:cNvPr id="233"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34"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82E4E7D-FF62-4F7D-8D9A-6D031EF16C7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5"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3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1"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9BCE04B-1993-4B41-BFB2-DE8CB09FDEB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2"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43" name="Picture 19" descr="Logo_TUC_de_RGB"/>
          <p:cNvPicPr/>
          <p:nvPr/>
        </p:nvPicPr>
        <p:blipFill>
          <a:blip r:embed="rId2"/>
          <a:stretch/>
        </p:blipFill>
        <p:spPr>
          <a:xfrm>
            <a:off x="0" y="0"/>
            <a:ext cx="3044880" cy="554760"/>
          </a:xfrm>
          <a:prstGeom prst="rect">
            <a:avLst/>
          </a:prstGeom>
          <a:ln w="0">
            <a:noFill/>
          </a:ln>
        </p:spPr>
      </p:pic>
      <p:pic>
        <p:nvPicPr>
          <p:cNvPr id="244" name="Grafik 2" descr=""/>
          <p:cNvPicPr/>
          <p:nvPr/>
        </p:nvPicPr>
        <p:blipFill>
          <a:blip r:embed="rId3"/>
          <a:stretch/>
        </p:blipFill>
        <p:spPr>
          <a:xfrm>
            <a:off x="7430400" y="134640"/>
            <a:ext cx="3690720" cy="506880"/>
          </a:xfrm>
          <a:prstGeom prst="rect">
            <a:avLst/>
          </a:prstGeom>
          <a:ln w="0">
            <a:noFill/>
          </a:ln>
        </p:spPr>
      </p:pic>
      <p:sp>
        <p:nvSpPr>
          <p:cNvPr id="245"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46"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33FF2EC-1E0A-4E75-BB3A-729D8F63D01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7"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4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5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FB292934-467C-45FB-B665-F0474F9788D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2"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44880" cy="554760"/>
          </a:xfrm>
          <a:prstGeom prst="rect">
            <a:avLst/>
          </a:prstGeom>
          <a:ln w="0">
            <a:noFill/>
          </a:ln>
        </p:spPr>
      </p:pic>
      <p:pic>
        <p:nvPicPr>
          <p:cNvPr id="14" name="Grafik 2" descr=""/>
          <p:cNvPicPr/>
          <p:nvPr/>
        </p:nvPicPr>
        <p:blipFill>
          <a:blip r:embed="rId3"/>
          <a:stretch/>
        </p:blipFill>
        <p:spPr>
          <a:xfrm>
            <a:off x="7430400" y="134640"/>
            <a:ext cx="3690720" cy="506880"/>
          </a:xfrm>
          <a:prstGeom prst="rect">
            <a:avLst/>
          </a:prstGeom>
          <a:ln w="0">
            <a:noFill/>
          </a:ln>
        </p:spPr>
      </p:pic>
      <p:sp>
        <p:nvSpPr>
          <p:cNvPr id="15"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6"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7"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19"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0"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4"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5"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BF97220-63F7-405E-925F-6A2BE3A6C82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6"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57" name="Picture 19" descr="Logo_TUC_de_RGB"/>
          <p:cNvPicPr/>
          <p:nvPr/>
        </p:nvPicPr>
        <p:blipFill>
          <a:blip r:embed="rId2"/>
          <a:stretch/>
        </p:blipFill>
        <p:spPr>
          <a:xfrm>
            <a:off x="0" y="0"/>
            <a:ext cx="3044880" cy="554760"/>
          </a:xfrm>
          <a:prstGeom prst="rect">
            <a:avLst/>
          </a:prstGeom>
          <a:ln w="0">
            <a:noFill/>
          </a:ln>
        </p:spPr>
      </p:pic>
      <p:pic>
        <p:nvPicPr>
          <p:cNvPr id="258" name="Grafik 2" descr=""/>
          <p:cNvPicPr/>
          <p:nvPr/>
        </p:nvPicPr>
        <p:blipFill>
          <a:blip r:embed="rId3"/>
          <a:stretch/>
        </p:blipFill>
        <p:spPr>
          <a:xfrm>
            <a:off x="7430400" y="134640"/>
            <a:ext cx="3690720" cy="506880"/>
          </a:xfrm>
          <a:prstGeom prst="rect">
            <a:avLst/>
          </a:prstGeom>
          <a:ln w="0">
            <a:noFill/>
          </a:ln>
        </p:spPr>
      </p:pic>
      <p:sp>
        <p:nvSpPr>
          <p:cNvPr id="259"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0"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8D20EB4-838B-49C2-B0BF-1F78213050B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1"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65"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B03AF3A-A583-4DBA-A640-3F2D2A8FBDF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6"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67" name="Picture 19" descr="Logo_TUC_de_RGB"/>
          <p:cNvPicPr/>
          <p:nvPr/>
        </p:nvPicPr>
        <p:blipFill>
          <a:blip r:embed="rId2"/>
          <a:stretch/>
        </p:blipFill>
        <p:spPr>
          <a:xfrm>
            <a:off x="0" y="0"/>
            <a:ext cx="3044880" cy="554760"/>
          </a:xfrm>
          <a:prstGeom prst="rect">
            <a:avLst/>
          </a:prstGeom>
          <a:ln w="0">
            <a:noFill/>
          </a:ln>
        </p:spPr>
      </p:pic>
      <p:pic>
        <p:nvPicPr>
          <p:cNvPr id="268" name="Grafik 2" descr=""/>
          <p:cNvPicPr/>
          <p:nvPr/>
        </p:nvPicPr>
        <p:blipFill>
          <a:blip r:embed="rId3"/>
          <a:stretch/>
        </p:blipFill>
        <p:spPr>
          <a:xfrm>
            <a:off x="7430400" y="134640"/>
            <a:ext cx="3690720" cy="506880"/>
          </a:xfrm>
          <a:prstGeom prst="rect">
            <a:avLst/>
          </a:prstGeom>
          <a:ln w="0">
            <a:noFill/>
          </a:ln>
        </p:spPr>
      </p:pic>
      <p:sp>
        <p:nvSpPr>
          <p:cNvPr id="269"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0"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D5929E78-8721-40E1-BE7A-30A879C279D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1"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3"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0AE3317-AC7D-4A28-8BAE-371DB479710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4"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5" name="Picture 19" descr="Logo_TUC_de_RGB"/>
          <p:cNvPicPr/>
          <p:nvPr/>
        </p:nvPicPr>
        <p:blipFill>
          <a:blip r:embed="rId2"/>
          <a:stretch/>
        </p:blipFill>
        <p:spPr>
          <a:xfrm>
            <a:off x="0" y="0"/>
            <a:ext cx="3044880" cy="554760"/>
          </a:xfrm>
          <a:prstGeom prst="rect">
            <a:avLst/>
          </a:prstGeom>
          <a:ln w="0">
            <a:noFill/>
          </a:ln>
        </p:spPr>
      </p:pic>
      <p:pic>
        <p:nvPicPr>
          <p:cNvPr id="276" name="Grafik 2" descr=""/>
          <p:cNvPicPr/>
          <p:nvPr/>
        </p:nvPicPr>
        <p:blipFill>
          <a:blip r:embed="rId3"/>
          <a:stretch/>
        </p:blipFill>
        <p:spPr>
          <a:xfrm>
            <a:off x="7430400" y="134640"/>
            <a:ext cx="3690720" cy="506880"/>
          </a:xfrm>
          <a:prstGeom prst="rect">
            <a:avLst/>
          </a:prstGeom>
          <a:ln w="0">
            <a:noFill/>
          </a:ln>
        </p:spPr>
      </p:pic>
      <p:sp>
        <p:nvSpPr>
          <p:cNvPr id="277"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78"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6F771D5-B810-40A3-A125-83F50BA9B62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9"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8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8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8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89"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44321EF5-57A1-46C5-A744-0BC3C3FCE44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0"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91" name="Picture 19" descr="Logo_TUC_de_RGB"/>
          <p:cNvPicPr/>
          <p:nvPr/>
        </p:nvPicPr>
        <p:blipFill>
          <a:blip r:embed="rId2"/>
          <a:stretch/>
        </p:blipFill>
        <p:spPr>
          <a:xfrm>
            <a:off x="0" y="0"/>
            <a:ext cx="3044880" cy="554760"/>
          </a:xfrm>
          <a:prstGeom prst="rect">
            <a:avLst/>
          </a:prstGeom>
          <a:ln w="0">
            <a:noFill/>
          </a:ln>
        </p:spPr>
      </p:pic>
      <p:pic>
        <p:nvPicPr>
          <p:cNvPr id="292" name="Grafik 2" descr=""/>
          <p:cNvPicPr/>
          <p:nvPr/>
        </p:nvPicPr>
        <p:blipFill>
          <a:blip r:embed="rId3"/>
          <a:stretch/>
        </p:blipFill>
        <p:spPr>
          <a:xfrm>
            <a:off x="7430400" y="134640"/>
            <a:ext cx="3690720" cy="506880"/>
          </a:xfrm>
          <a:prstGeom prst="rect">
            <a:avLst/>
          </a:prstGeom>
          <a:ln w="0">
            <a:noFill/>
          </a:ln>
        </p:spPr>
      </p:pic>
      <p:sp>
        <p:nvSpPr>
          <p:cNvPr id="293"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94"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8D21CE5-2E6E-4849-87DD-56D601B1BB5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5"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29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9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299"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4"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05"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3B63AA60-02A3-470A-9CD5-7DD1EFA4E97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6"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07" name="Picture 19" descr="Logo_TUC_de_RGB"/>
          <p:cNvPicPr/>
          <p:nvPr/>
        </p:nvPicPr>
        <p:blipFill>
          <a:blip r:embed="rId2"/>
          <a:stretch/>
        </p:blipFill>
        <p:spPr>
          <a:xfrm>
            <a:off x="0" y="0"/>
            <a:ext cx="3044880" cy="554760"/>
          </a:xfrm>
          <a:prstGeom prst="rect">
            <a:avLst/>
          </a:prstGeom>
          <a:ln w="0">
            <a:noFill/>
          </a:ln>
        </p:spPr>
      </p:pic>
      <p:pic>
        <p:nvPicPr>
          <p:cNvPr id="308" name="Grafik 2" descr=""/>
          <p:cNvPicPr/>
          <p:nvPr/>
        </p:nvPicPr>
        <p:blipFill>
          <a:blip r:embed="rId3"/>
          <a:stretch/>
        </p:blipFill>
        <p:spPr>
          <a:xfrm>
            <a:off x="7430400" y="134640"/>
            <a:ext cx="3690720" cy="506880"/>
          </a:xfrm>
          <a:prstGeom prst="rect">
            <a:avLst/>
          </a:prstGeom>
          <a:ln w="0">
            <a:noFill/>
          </a:ln>
        </p:spPr>
      </p:pic>
      <p:sp>
        <p:nvSpPr>
          <p:cNvPr id="309"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10" name="CustomShape 5"/>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8AA4567-95F1-494C-94ED-F9B4D7121FC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11"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1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1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1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25"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1B334F5-D5E4-4D06-9D72-A0891E8FC9A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7" name="Picture 19" descr="Logo_TUC_de_RGB"/>
          <p:cNvPicPr/>
          <p:nvPr/>
        </p:nvPicPr>
        <p:blipFill>
          <a:blip r:embed="rId2"/>
          <a:stretch/>
        </p:blipFill>
        <p:spPr>
          <a:xfrm>
            <a:off x="0" y="0"/>
            <a:ext cx="3044880" cy="554760"/>
          </a:xfrm>
          <a:prstGeom prst="rect">
            <a:avLst/>
          </a:prstGeom>
          <a:ln w="0">
            <a:noFill/>
          </a:ln>
        </p:spPr>
      </p:pic>
      <p:pic>
        <p:nvPicPr>
          <p:cNvPr id="28" name="Grafik 2" descr=""/>
          <p:cNvPicPr/>
          <p:nvPr/>
        </p:nvPicPr>
        <p:blipFill>
          <a:blip r:embed="rId3"/>
          <a:stretch/>
        </p:blipFill>
        <p:spPr>
          <a:xfrm>
            <a:off x="7430400" y="134640"/>
            <a:ext cx="3690720" cy="506880"/>
          </a:xfrm>
          <a:prstGeom prst="rect">
            <a:avLst/>
          </a:prstGeom>
          <a:ln w="0">
            <a:noFill/>
          </a:ln>
        </p:spPr>
      </p:pic>
      <p:sp>
        <p:nvSpPr>
          <p:cNvPr id="29"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31"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3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36"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3"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260D04AD-525D-46D3-BA5D-AA81696AF71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4"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5" name="Picture 19" descr="Logo_TUC_de_RGB"/>
          <p:cNvPicPr/>
          <p:nvPr/>
        </p:nvPicPr>
        <p:blipFill>
          <a:blip r:embed="rId2"/>
          <a:stretch/>
        </p:blipFill>
        <p:spPr>
          <a:xfrm>
            <a:off x="0" y="0"/>
            <a:ext cx="3044880" cy="554760"/>
          </a:xfrm>
          <a:prstGeom prst="rect">
            <a:avLst/>
          </a:prstGeom>
          <a:ln w="0">
            <a:noFill/>
          </a:ln>
        </p:spPr>
      </p:pic>
      <p:pic>
        <p:nvPicPr>
          <p:cNvPr id="46" name="Grafik 2" descr=""/>
          <p:cNvPicPr/>
          <p:nvPr/>
        </p:nvPicPr>
        <p:blipFill>
          <a:blip r:embed="rId3"/>
          <a:stretch/>
        </p:blipFill>
        <p:spPr>
          <a:xfrm>
            <a:off x="7430400" y="134640"/>
            <a:ext cx="3690720" cy="506880"/>
          </a:xfrm>
          <a:prstGeom prst="rect">
            <a:avLst/>
          </a:prstGeom>
          <a:ln w="0">
            <a:noFill/>
          </a:ln>
        </p:spPr>
      </p:pic>
      <p:sp>
        <p:nvSpPr>
          <p:cNvPr id="47"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8"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9"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51"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2"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3"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4"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5"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56"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10000"/>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8"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BF7BF56-0E69-4F76-A610-3756B01CA6C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9"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60" name="Picture 19" descr="Logo_TUC_de_RGB"/>
          <p:cNvPicPr/>
          <p:nvPr/>
        </p:nvPicPr>
        <p:blipFill>
          <a:blip r:embed="rId2"/>
          <a:stretch/>
        </p:blipFill>
        <p:spPr>
          <a:xfrm>
            <a:off x="0" y="0"/>
            <a:ext cx="3044880" cy="554760"/>
          </a:xfrm>
          <a:prstGeom prst="rect">
            <a:avLst/>
          </a:prstGeom>
          <a:ln w="0">
            <a:noFill/>
          </a:ln>
        </p:spPr>
      </p:pic>
      <p:pic>
        <p:nvPicPr>
          <p:cNvPr id="61" name="Grafik 2" descr=""/>
          <p:cNvPicPr/>
          <p:nvPr/>
        </p:nvPicPr>
        <p:blipFill>
          <a:blip r:embed="rId3"/>
          <a:stretch/>
        </p:blipFill>
        <p:spPr>
          <a:xfrm>
            <a:off x="7430400" y="134640"/>
            <a:ext cx="3690720" cy="506880"/>
          </a:xfrm>
          <a:prstGeom prst="rect">
            <a:avLst/>
          </a:prstGeom>
          <a:ln w="0">
            <a:noFill/>
          </a:ln>
        </p:spPr>
      </p:pic>
      <p:sp>
        <p:nvSpPr>
          <p:cNvPr id="62"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3"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4"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69"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6546AE2A-75BB-48C9-8A78-3048D609C7B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0"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71" name="Picture 19" descr="Logo_TUC_de_RGB"/>
          <p:cNvPicPr/>
          <p:nvPr/>
        </p:nvPicPr>
        <p:blipFill>
          <a:blip r:embed="rId2"/>
          <a:stretch/>
        </p:blipFill>
        <p:spPr>
          <a:xfrm>
            <a:off x="0" y="0"/>
            <a:ext cx="3044880" cy="554760"/>
          </a:xfrm>
          <a:prstGeom prst="rect">
            <a:avLst/>
          </a:prstGeom>
          <a:ln w="0">
            <a:noFill/>
          </a:ln>
        </p:spPr>
      </p:pic>
      <p:pic>
        <p:nvPicPr>
          <p:cNvPr id="72" name="Grafik 2" descr=""/>
          <p:cNvPicPr/>
          <p:nvPr/>
        </p:nvPicPr>
        <p:blipFill>
          <a:blip r:embed="rId3"/>
          <a:stretch/>
        </p:blipFill>
        <p:spPr>
          <a:xfrm>
            <a:off x="7430400" y="134640"/>
            <a:ext cx="3690720" cy="506880"/>
          </a:xfrm>
          <a:prstGeom prst="rect">
            <a:avLst/>
          </a:prstGeom>
          <a:ln w="0">
            <a:noFill/>
          </a:ln>
        </p:spPr>
      </p:pic>
      <p:sp>
        <p:nvSpPr>
          <p:cNvPr id="73"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74"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5"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7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1"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D4A494C-9CE6-467A-9DA3-F1596079F17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44880" cy="554760"/>
          </a:xfrm>
          <a:prstGeom prst="rect">
            <a:avLst/>
          </a:prstGeom>
          <a:ln w="0">
            <a:noFill/>
          </a:ln>
        </p:spPr>
      </p:pic>
      <p:pic>
        <p:nvPicPr>
          <p:cNvPr id="84" name="Grafik 2" descr=""/>
          <p:cNvPicPr/>
          <p:nvPr/>
        </p:nvPicPr>
        <p:blipFill>
          <a:blip r:embed="rId3"/>
          <a:stretch/>
        </p:blipFill>
        <p:spPr>
          <a:xfrm>
            <a:off x="7430400" y="134640"/>
            <a:ext cx="3690720" cy="506880"/>
          </a:xfrm>
          <a:prstGeom prst="rect">
            <a:avLst/>
          </a:prstGeom>
          <a:ln w="0">
            <a:noFill/>
          </a:ln>
        </p:spPr>
      </p:pic>
      <p:sp>
        <p:nvSpPr>
          <p:cNvPr id="85"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86"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87"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
        <p:nvSpPr>
          <p:cNvPr id="8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
        <p:nvSpPr>
          <p:cNvPr id="9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1800" spc="-1" strike="noStrike">
                <a:solidFill>
                  <a:schemeClr val="dk1"/>
                </a:solidFill>
                <a:latin typeface="Arial"/>
              </a:rPr>
              <a:t>Click to edit the outline text format</a:t>
            </a:r>
            <a:endParaRPr b="0" lang="de-DE"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1800" spc="-1" strike="noStrike">
                <a:solidFill>
                  <a:schemeClr val="dk1"/>
                </a:solidFill>
                <a:latin typeface="Arial"/>
              </a:rPr>
              <a:t>Second Outline Level</a:t>
            </a:r>
            <a:endParaRPr b="0" lang="de-DE"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Fifth Outline Level</a:t>
            </a:r>
            <a:endParaRPr b="0" lang="de-DE"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Sixth Outline Level</a:t>
            </a:r>
            <a:endParaRPr b="0" lang="de-DE"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1800" spc="-1" strike="noStrike">
                <a:solidFill>
                  <a:schemeClr val="dk1"/>
                </a:solidFill>
                <a:latin typeface="Arial"/>
              </a:rPr>
              <a:t>Seventh Outline Level</a:t>
            </a:r>
            <a:endParaRPr b="0" lang="de-D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95"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77B64700-4F45-4D00-BFC1-03F16B4706D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6"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97" name="Picture 19" descr="Logo_TUC_de_RGB"/>
          <p:cNvPicPr/>
          <p:nvPr/>
        </p:nvPicPr>
        <p:blipFill>
          <a:blip r:embed="rId2"/>
          <a:stretch/>
        </p:blipFill>
        <p:spPr>
          <a:xfrm>
            <a:off x="0" y="0"/>
            <a:ext cx="3044880" cy="554760"/>
          </a:xfrm>
          <a:prstGeom prst="rect">
            <a:avLst/>
          </a:prstGeom>
          <a:ln w="0">
            <a:noFill/>
          </a:ln>
        </p:spPr>
      </p:pic>
      <p:pic>
        <p:nvPicPr>
          <p:cNvPr id="98" name="Grafik 2" descr=""/>
          <p:cNvPicPr/>
          <p:nvPr/>
        </p:nvPicPr>
        <p:blipFill>
          <a:blip r:embed="rId3"/>
          <a:stretch/>
        </p:blipFill>
        <p:spPr>
          <a:xfrm>
            <a:off x="7430400" y="134640"/>
            <a:ext cx="3690720" cy="506880"/>
          </a:xfrm>
          <a:prstGeom prst="rect">
            <a:avLst/>
          </a:prstGeom>
          <a:ln w="0">
            <a:noFill/>
          </a:ln>
        </p:spPr>
      </p:pic>
      <p:sp>
        <p:nvSpPr>
          <p:cNvPr id="99"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00"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1"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de-DE" sz="4400" spc="-1" strike="noStrike">
                <a:solidFill>
                  <a:schemeClr val="dk1"/>
                </a:solidFill>
                <a:latin typeface="Arial"/>
              </a:rPr>
              <a:t>Click to edit the title text format</a:t>
            </a:r>
            <a:endParaRPr b="0" lang="de-DE"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05" name="CustomShape 2"/>
          <p:cNvSpPr/>
          <p:nvPr/>
        </p:nvSpPr>
        <p:spPr>
          <a:xfrm>
            <a:off x="11438640" y="6453360"/>
            <a:ext cx="7509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18AB2F34-021B-40BA-B031-ECE3E941FD4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06"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107" name="Picture 19" descr="Logo_TUC_de_RGB"/>
          <p:cNvPicPr/>
          <p:nvPr/>
        </p:nvPicPr>
        <p:blipFill>
          <a:blip r:embed="rId2"/>
          <a:stretch/>
        </p:blipFill>
        <p:spPr>
          <a:xfrm>
            <a:off x="0" y="0"/>
            <a:ext cx="3044880" cy="554760"/>
          </a:xfrm>
          <a:prstGeom prst="rect">
            <a:avLst/>
          </a:prstGeom>
          <a:ln w="0">
            <a:noFill/>
          </a:ln>
        </p:spPr>
      </p:pic>
      <p:pic>
        <p:nvPicPr>
          <p:cNvPr id="108" name="Grafik 2" descr=""/>
          <p:cNvPicPr/>
          <p:nvPr/>
        </p:nvPicPr>
        <p:blipFill>
          <a:blip r:embed="rId3"/>
          <a:stretch/>
        </p:blipFill>
        <p:spPr>
          <a:xfrm>
            <a:off x="7430400" y="134640"/>
            <a:ext cx="3690720" cy="506880"/>
          </a:xfrm>
          <a:prstGeom prst="rect">
            <a:avLst/>
          </a:prstGeom>
          <a:ln w="0">
            <a:noFill/>
          </a:ln>
        </p:spPr>
      </p:pic>
      <p:sp>
        <p:nvSpPr>
          <p:cNvPr id="109" name="CustomShape 4"/>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0" name="CustomShape 5"/>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11" name="CustomShape 6"/>
          <p:cNvSpPr/>
          <p:nvPr/>
        </p:nvSpPr>
        <p:spPr>
          <a:xfrm>
            <a:off x="0" y="6642720"/>
            <a:ext cx="121770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ncbi.nlm.nih.gov/pmc/articles/PMC3154227/#:~:text=Resource%20wars%20are%20violent%20conflicts,gems%2C%20and%20other%20key%20minerals."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5.jpeg"/><Relationship Id="rId5"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4.0/" TargetMode="External"/><Relationship Id="rId4" Type="http://schemas.openxmlformats.org/officeDocument/2006/relationships/hyperlink" Target="https://creativecommons.org/licenses/by/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github.com/ETCE-LAB/teaching-material/tree/master/The-Limits-to-Growth#exercises"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open.spotify.com/episode/770wJQ4FnyutP9chIAkJCH?si=srKY5l2xRHuXRbpNGD7_MA"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527400" y="1412640"/>
            <a:ext cx="10353960" cy="114048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321" name="CustomShape 2"/>
          <p:cNvSpPr/>
          <p:nvPr/>
        </p:nvSpPr>
        <p:spPr>
          <a:xfrm>
            <a:off x="527400" y="2852640"/>
            <a:ext cx="10353960" cy="23612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2: Challenges I: Natural Resources and Environmental Pollution</a:t>
            </a:r>
            <a:endParaRPr b="0" lang="en-GB" sz="2400" spc="-1" strike="noStrike">
              <a:solidFill>
                <a:srgbClr val="000000"/>
              </a:solidFill>
              <a:latin typeface="Arial"/>
            </a:endParaRPr>
          </a:p>
          <a:p>
            <a:pPr algn="ctr" defTabSz="914400">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241"/>
              </a:spcBef>
              <a:tabLst>
                <a:tab algn="l" pos="0"/>
              </a:tabLst>
            </a:pPr>
            <a:endParaRPr b="0" lang="en-GB"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Nelly Nicaise Nyeck Mbialeu</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4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Ecological Footprint</a:t>
            </a:r>
            <a:endParaRPr b="0" lang="en-GB" sz="2400" spc="-1" strike="noStrike">
              <a:solidFill>
                <a:srgbClr val="000000"/>
              </a:solidFill>
              <a:latin typeface="Arial"/>
            </a:endParaRPr>
          </a:p>
        </p:txBody>
      </p:sp>
      <p:sp>
        <p:nvSpPr>
          <p:cNvPr id="357" name="CustomShape 38"/>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productive land and water ecosystems required to produce sufficient resources and assimilate wastes”</a:t>
            </a:r>
            <a:endParaRPr b="0" lang="en-GB" sz="1800" spc="-1" strike="noStrike">
              <a:solidFill>
                <a:srgbClr val="000000"/>
              </a:solidFill>
              <a:latin typeface="Arial"/>
            </a:endParaRPr>
          </a:p>
        </p:txBody>
      </p:sp>
      <p:sp>
        <p:nvSpPr>
          <p:cNvPr id="358" name="CustomShape 39"/>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359" name="CustomShape 40"/>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60" name="CustomShape 42"/>
          <p:cNvSpPr/>
          <p:nvPr/>
        </p:nvSpPr>
        <p:spPr>
          <a:xfrm>
            <a:off x="268920" y="6173280"/>
            <a:ext cx="10792800" cy="502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46"/>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Sustainability</a:t>
            </a:r>
            <a:endParaRPr b="0" lang="en-GB" sz="2400" spc="-1" strike="noStrike">
              <a:solidFill>
                <a:srgbClr val="000000"/>
              </a:solidFill>
              <a:latin typeface="Arial"/>
            </a:endParaRPr>
          </a:p>
        </p:txBody>
      </p:sp>
      <p:sp>
        <p:nvSpPr>
          <p:cNvPr id="362" name="CustomShape 43"/>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363" name="CustomShape 4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Implications</a:t>
            </a:r>
            <a:endParaRPr b="0" lang="en-GB" sz="2200" spc="-1" strike="noStrike">
              <a:solidFill>
                <a:srgbClr val="000000"/>
              </a:solidFill>
              <a:latin typeface="Arial"/>
            </a:endParaRPr>
          </a:p>
        </p:txBody>
      </p:sp>
      <p:sp>
        <p:nvSpPr>
          <p:cNvPr id="364" name="CustomShape 45"/>
          <p:cNvSpPr/>
          <p:nvPr/>
        </p:nvSpPr>
        <p:spPr>
          <a:xfrm>
            <a:off x="335520" y="310896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A Lack of Resources </a:t>
            </a:r>
            <a:endParaRPr b="0" lang="en-GB" sz="3000" spc="-1" strike="noStrike">
              <a:solidFill>
                <a:srgbClr val="000000"/>
              </a:solidFill>
              <a:latin typeface="Arial"/>
            </a:endParaRPr>
          </a:p>
        </p:txBody>
      </p:sp>
      <p:sp>
        <p:nvSpPr>
          <p:cNvPr id="366" name="CustomShape 2"/>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68" name="Grafik 218" descr=""/>
          <p:cNvPicPr/>
          <p:nvPr/>
        </p:nvPicPr>
        <p:blipFill>
          <a:blip r:embed="rId1"/>
          <a:stretch/>
        </p:blipFill>
        <p:spPr>
          <a:xfrm>
            <a:off x="2194920" y="1371600"/>
            <a:ext cx="4561560" cy="4953240"/>
          </a:xfrm>
          <a:prstGeom prst="rect">
            <a:avLst/>
          </a:prstGeom>
          <a:ln w="0">
            <a:noFill/>
          </a:ln>
        </p:spPr>
      </p:pic>
      <p:sp>
        <p:nvSpPr>
          <p:cNvPr id="369" name="CustomShape 2"/>
          <p:cNvSpPr/>
          <p:nvPr/>
        </p:nvSpPr>
        <p:spPr>
          <a:xfrm>
            <a:off x="263520" y="6411600"/>
            <a:ext cx="77727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370" name="CustomShape 3"/>
          <p:cNvSpPr/>
          <p:nvPr/>
        </p:nvSpPr>
        <p:spPr>
          <a:xfrm>
            <a:off x="6858000" y="1554480"/>
            <a:ext cx="3738960" cy="29160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371" name="CustomShape 4"/>
          <p:cNvSpPr/>
          <p:nvPr/>
        </p:nvSpPr>
        <p:spPr>
          <a:xfrm>
            <a:off x="7498080" y="4023360"/>
            <a:ext cx="3738960" cy="29160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GB" sz="1800" spc="-1" strike="noStrike">
              <a:solidFill>
                <a:srgbClr val="000000"/>
              </a:solidFill>
              <a:latin typeface="Arial"/>
            </a:endParaRPr>
          </a:p>
        </p:txBody>
      </p:sp>
      <p:sp>
        <p:nvSpPr>
          <p:cNvPr id="372" name="CustomShape 5"/>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373" name="CustomShape 6"/>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375"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b="0" lang="en-GB" sz="1800" spc="-1" strike="noStrike">
              <a:solidFill>
                <a:srgbClr val="000000"/>
              </a:solidFill>
              <a:latin typeface="Arial"/>
            </a:endParaRPr>
          </a:p>
        </p:txBody>
      </p:sp>
      <p:sp>
        <p:nvSpPr>
          <p:cNvPr id="376" name="CustomShape 3"/>
          <p:cNvSpPr/>
          <p:nvPr/>
        </p:nvSpPr>
        <p:spPr>
          <a:xfrm>
            <a:off x="335520" y="2859480"/>
            <a:ext cx="1057356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7" name="CustomShape 4"/>
          <p:cNvSpPr/>
          <p:nvPr/>
        </p:nvSpPr>
        <p:spPr>
          <a:xfrm>
            <a:off x="263520" y="6411600"/>
            <a:ext cx="64695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Michael T. Klare, Barry S. Levy, Victor W. Sidel (2011) – The Public Health Implications of Resource Wars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78" name="CustomShape 5"/>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380" name="CustomShape 2"/>
          <p:cNvSpPr/>
          <p:nvPr/>
        </p:nvSpPr>
        <p:spPr>
          <a:xfrm>
            <a:off x="263520" y="6492240"/>
            <a:ext cx="777276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United Nations Photo – https://www.flickr.com/photos/un_photo/5559102272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81" name="Grafik 231" descr=""/>
          <p:cNvPicPr/>
          <p:nvPr/>
        </p:nvPicPr>
        <p:blipFill>
          <a:blip r:embed="rId2"/>
          <a:stretch/>
        </p:blipFill>
        <p:spPr>
          <a:xfrm>
            <a:off x="2286000" y="1681200"/>
            <a:ext cx="7030800" cy="4709520"/>
          </a:xfrm>
          <a:prstGeom prst="rect">
            <a:avLst/>
          </a:prstGeom>
          <a:ln w="0">
            <a:noFill/>
          </a:ln>
        </p:spPr>
      </p:pic>
      <p:sp>
        <p:nvSpPr>
          <p:cNvPr id="382"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 – Oil, etc.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384" name="CustomShape 2"/>
          <p:cNvSpPr/>
          <p:nvPr/>
        </p:nvSpPr>
        <p:spPr>
          <a:xfrm>
            <a:off x="274320" y="6173280"/>
            <a:ext cx="777276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85" name="Grafik 235" descr=""/>
          <p:cNvPicPr/>
          <p:nvPr/>
        </p:nvPicPr>
        <p:blipFill>
          <a:blip r:embed="rId4"/>
          <a:stretch/>
        </p:blipFill>
        <p:spPr>
          <a:xfrm>
            <a:off x="457200" y="1645920"/>
            <a:ext cx="6466680" cy="4467240"/>
          </a:xfrm>
          <a:prstGeom prst="rect">
            <a:avLst/>
          </a:prstGeom>
          <a:ln w="0">
            <a:noFill/>
          </a:ln>
        </p:spPr>
      </p:pic>
      <p:sp>
        <p:nvSpPr>
          <p:cNvPr id="386"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388" name="CustomShape 2"/>
          <p:cNvSpPr/>
          <p:nvPr/>
        </p:nvSpPr>
        <p:spPr>
          <a:xfrm>
            <a:off x="274320" y="6173280"/>
            <a:ext cx="777276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89" name="Grafik 239" descr=""/>
          <p:cNvPicPr/>
          <p:nvPr/>
        </p:nvPicPr>
        <p:blipFill>
          <a:blip r:embed="rId4"/>
          <a:stretch/>
        </p:blipFill>
        <p:spPr>
          <a:xfrm>
            <a:off x="457200" y="1645920"/>
            <a:ext cx="6466680" cy="4467240"/>
          </a:xfrm>
          <a:prstGeom prst="rect">
            <a:avLst/>
          </a:prstGeom>
          <a:ln w="0">
            <a:noFill/>
          </a:ln>
        </p:spPr>
      </p:pic>
      <p:pic>
        <p:nvPicPr>
          <p:cNvPr id="390" name="Grafik 240" descr=""/>
          <p:cNvPicPr/>
          <p:nvPr/>
        </p:nvPicPr>
        <p:blipFill>
          <a:blip r:embed="rId5"/>
          <a:stretch/>
        </p:blipFill>
        <p:spPr>
          <a:xfrm>
            <a:off x="7075440" y="1236960"/>
            <a:ext cx="4070160" cy="3050640"/>
          </a:xfrm>
          <a:prstGeom prst="rect">
            <a:avLst/>
          </a:prstGeom>
          <a:ln w="0">
            <a:noFill/>
          </a:ln>
        </p:spPr>
      </p:pic>
      <p:sp>
        <p:nvSpPr>
          <p:cNvPr id="391"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pic>
        <p:nvPicPr>
          <p:cNvPr id="393" name="Grafik 243" descr=""/>
          <p:cNvPicPr/>
          <p:nvPr/>
        </p:nvPicPr>
        <p:blipFill>
          <a:blip r:embed="rId1"/>
          <a:srcRect l="0" t="9274" r="0" b="10773"/>
          <a:stretch/>
        </p:blipFill>
        <p:spPr>
          <a:xfrm>
            <a:off x="7299360" y="4572000"/>
            <a:ext cx="3754800" cy="1818360"/>
          </a:xfrm>
          <a:prstGeom prst="rect">
            <a:avLst/>
          </a:prstGeom>
          <a:ln w="0">
            <a:noFill/>
          </a:ln>
        </p:spPr>
      </p:pic>
      <p:sp>
        <p:nvSpPr>
          <p:cNvPr id="394" name="CustomShape 2"/>
          <p:cNvSpPr/>
          <p:nvPr/>
        </p:nvSpPr>
        <p:spPr>
          <a:xfrm>
            <a:off x="274320" y="6173280"/>
            <a:ext cx="777276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3"/>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95" name="Grafik 245" descr=""/>
          <p:cNvPicPr/>
          <p:nvPr/>
        </p:nvPicPr>
        <p:blipFill>
          <a:blip r:embed="rId5"/>
          <a:stretch/>
        </p:blipFill>
        <p:spPr>
          <a:xfrm>
            <a:off x="457200" y="1645920"/>
            <a:ext cx="6466680" cy="4467240"/>
          </a:xfrm>
          <a:prstGeom prst="rect">
            <a:avLst/>
          </a:prstGeom>
          <a:ln w="0">
            <a:noFill/>
          </a:ln>
        </p:spPr>
      </p:pic>
      <p:pic>
        <p:nvPicPr>
          <p:cNvPr id="396" name="Grafik 246" descr=""/>
          <p:cNvPicPr/>
          <p:nvPr/>
        </p:nvPicPr>
        <p:blipFill>
          <a:blip r:embed="rId6"/>
          <a:stretch/>
        </p:blipFill>
        <p:spPr>
          <a:xfrm>
            <a:off x="7075440" y="1236960"/>
            <a:ext cx="4070160" cy="3050640"/>
          </a:xfrm>
          <a:prstGeom prst="rect">
            <a:avLst/>
          </a:prstGeom>
          <a:ln w="0">
            <a:noFill/>
          </a:ln>
        </p:spPr>
      </p:pic>
      <p:sp>
        <p:nvSpPr>
          <p:cNvPr id="397"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Environmental Pollution</a:t>
            </a:r>
            <a:endParaRPr b="0" lang="en-GB" sz="3000" spc="-1" strike="noStrike">
              <a:solidFill>
                <a:srgbClr val="000000"/>
              </a:solidFill>
              <a:latin typeface="Arial"/>
            </a:endParaRPr>
          </a:p>
        </p:txBody>
      </p:sp>
      <p:sp>
        <p:nvSpPr>
          <p:cNvPr id="399" name="CustomShape 2"/>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323"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01"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Pollution</a:t>
            </a:r>
            <a:r>
              <a:rPr b="0" i="1" lang="en-US" sz="1800" spc="-1" strike="noStrike">
                <a:solidFill>
                  <a:srgbClr val="000000"/>
                </a:solidFill>
                <a:latin typeface="DejaVu Sans"/>
                <a:ea typeface="DejaVu Sans"/>
              </a:rPr>
              <a:t>, also called </a:t>
            </a:r>
            <a:r>
              <a:rPr b="1" i="1" lang="en-US" sz="1800" spc="-1" strike="noStrike" u="sng">
                <a:solidFill>
                  <a:srgbClr val="000000"/>
                </a:solidFill>
                <a:uFillTx/>
                <a:latin typeface="DejaVu Sans"/>
                <a:ea typeface="DejaVu Sans"/>
              </a:rPr>
              <a:t>environmental pollution</a:t>
            </a:r>
            <a:r>
              <a:rPr b="0" i="1" lang="en-US" sz="1800" spc="-1" strike="noStrike">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The major kinds of pollution, usually classified by environment, are air pollution, water pollution, and land pollution.”</a:t>
            </a:r>
            <a:endParaRPr b="0" lang="en-GB" sz="1800" spc="-1" strike="noStrike">
              <a:solidFill>
                <a:srgbClr val="000000"/>
              </a:solidFill>
              <a:latin typeface="Arial"/>
            </a:endParaRPr>
          </a:p>
        </p:txBody>
      </p:sp>
      <p:sp>
        <p:nvSpPr>
          <p:cNvPr id="402"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403" name="CustomShape 4"/>
          <p:cNvSpPr/>
          <p:nvPr/>
        </p:nvSpPr>
        <p:spPr>
          <a:xfrm>
            <a:off x="361080" y="2926080"/>
            <a:ext cx="10787040" cy="2004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04" name="CustomShape 5"/>
          <p:cNvSpPr/>
          <p:nvPr/>
        </p:nvSpPr>
        <p:spPr>
          <a:xfrm>
            <a:off x="263520" y="649224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Nathanson, Jerry A.. "pollution". Encyclopedia Britannica, 22 Feb. 2022, https://www.britannica.com/science/pollution-environment. Accessed 11 April 2022.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06" name="CustomShape 2"/>
          <p:cNvSpPr/>
          <p:nvPr/>
        </p:nvSpPr>
        <p:spPr>
          <a:xfrm>
            <a:off x="263520" y="6411600"/>
            <a:ext cx="777456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407" name="Grafik 257" descr=""/>
          <p:cNvPicPr/>
          <p:nvPr/>
        </p:nvPicPr>
        <p:blipFill>
          <a:blip r:embed="rId3"/>
          <a:stretch/>
        </p:blipFill>
        <p:spPr>
          <a:xfrm>
            <a:off x="548640" y="1645920"/>
            <a:ext cx="5111640" cy="3831840"/>
          </a:xfrm>
          <a:prstGeom prst="rect">
            <a:avLst/>
          </a:prstGeom>
          <a:ln w="0">
            <a:noFill/>
          </a:ln>
        </p:spPr>
      </p:pic>
      <p:pic>
        <p:nvPicPr>
          <p:cNvPr id="408" name="Grafik 258" descr=""/>
          <p:cNvPicPr/>
          <p:nvPr/>
        </p:nvPicPr>
        <p:blipFill>
          <a:blip r:embed="rId4"/>
          <a:stretch/>
        </p:blipFill>
        <p:spPr>
          <a:xfrm>
            <a:off x="6035040" y="2661120"/>
            <a:ext cx="4947120" cy="3273840"/>
          </a:xfrm>
          <a:prstGeom prst="rect">
            <a:avLst/>
          </a:prstGeom>
          <a:ln w="0">
            <a:noFill/>
          </a:ln>
        </p:spPr>
      </p:pic>
      <p:sp>
        <p:nvSpPr>
          <p:cNvPr id="409"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Waste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11" name="CustomShape 2"/>
          <p:cNvSpPr/>
          <p:nvPr/>
        </p:nvSpPr>
        <p:spPr>
          <a:xfrm>
            <a:off x="335520" y="1268280"/>
            <a:ext cx="5874120" cy="43012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lvl="1" marL="432000" indent="-2095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GB" sz="1800" spc="-1" strike="noStrike">
              <a:solidFill>
                <a:srgbClr val="000000"/>
              </a:solidFill>
              <a:latin typeface="Arial"/>
            </a:endParaRPr>
          </a:p>
        </p:txBody>
      </p:sp>
      <p:sp>
        <p:nvSpPr>
          <p:cNvPr id="412" name="CustomShape 3"/>
          <p:cNvSpPr/>
          <p:nvPr/>
        </p:nvSpPr>
        <p:spPr>
          <a:xfrm>
            <a:off x="4206240" y="721800"/>
            <a:ext cx="1086480" cy="335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13" name="Grafik 263" descr=""/>
          <p:cNvPicPr/>
          <p:nvPr/>
        </p:nvPicPr>
        <p:blipFill>
          <a:blip r:embed="rId1"/>
          <a:stretch/>
        </p:blipFill>
        <p:spPr>
          <a:xfrm>
            <a:off x="6949440" y="914400"/>
            <a:ext cx="3941640" cy="2836440"/>
          </a:xfrm>
          <a:prstGeom prst="rect">
            <a:avLst/>
          </a:prstGeom>
          <a:ln w="0">
            <a:noFill/>
          </a:ln>
        </p:spPr>
      </p:pic>
      <p:pic>
        <p:nvPicPr>
          <p:cNvPr id="414" name="Grafik 264" descr=""/>
          <p:cNvPicPr/>
          <p:nvPr/>
        </p:nvPicPr>
        <p:blipFill>
          <a:blip r:embed="rId2"/>
          <a:stretch/>
        </p:blipFill>
        <p:spPr>
          <a:xfrm>
            <a:off x="6949440" y="3931920"/>
            <a:ext cx="3969360" cy="2643480"/>
          </a:xfrm>
          <a:prstGeom prst="rect">
            <a:avLst/>
          </a:prstGeom>
          <a:ln w="0">
            <a:noFill/>
          </a:ln>
        </p:spPr>
      </p:pic>
      <p:sp>
        <p:nvSpPr>
          <p:cNvPr id="415" name="CustomShape 4"/>
          <p:cNvSpPr/>
          <p:nvPr/>
        </p:nvSpPr>
        <p:spPr>
          <a:xfrm>
            <a:off x="263520" y="6265440"/>
            <a:ext cx="7774560" cy="538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16" name="CustomShape 5"/>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pic>
        <p:nvPicPr>
          <p:cNvPr id="418" name="Grafik 3_1" descr=""/>
          <p:cNvPicPr/>
          <p:nvPr/>
        </p:nvPicPr>
        <p:blipFill>
          <a:blip r:embed="rId1"/>
          <a:stretch/>
        </p:blipFill>
        <p:spPr>
          <a:xfrm>
            <a:off x="516600" y="1917360"/>
            <a:ext cx="5840640" cy="3012120"/>
          </a:xfrm>
          <a:prstGeom prst="rect">
            <a:avLst/>
          </a:prstGeom>
          <a:ln w="0">
            <a:noFill/>
          </a:ln>
        </p:spPr>
      </p:pic>
      <p:sp>
        <p:nvSpPr>
          <p:cNvPr id="419" name="CustomShape 2"/>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21" name="CustomShape 2"/>
          <p:cNvSpPr/>
          <p:nvPr/>
        </p:nvSpPr>
        <p:spPr>
          <a:xfrm>
            <a:off x="263520" y="6411600"/>
            <a:ext cx="1087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GB" sz="900" spc="-1" strike="noStrike">
              <a:solidFill>
                <a:srgbClr val="000000"/>
              </a:solidFill>
              <a:latin typeface="Arial"/>
            </a:endParaRPr>
          </a:p>
        </p:txBody>
      </p:sp>
      <p:pic>
        <p:nvPicPr>
          <p:cNvPr id="422" name="Grafik 3_0" descr=""/>
          <p:cNvPicPr/>
          <p:nvPr/>
        </p:nvPicPr>
        <p:blipFill>
          <a:blip r:embed="rId2"/>
          <a:stretch/>
        </p:blipFill>
        <p:spPr>
          <a:xfrm>
            <a:off x="516600" y="1917360"/>
            <a:ext cx="5840640" cy="3012120"/>
          </a:xfrm>
          <a:prstGeom prst="rect">
            <a:avLst/>
          </a:prstGeom>
          <a:ln w="0">
            <a:noFill/>
          </a:ln>
        </p:spPr>
      </p:pic>
      <p:pic>
        <p:nvPicPr>
          <p:cNvPr id="423" name="Grafik 273" descr=""/>
          <p:cNvPicPr/>
          <p:nvPr/>
        </p:nvPicPr>
        <p:blipFill>
          <a:blip r:embed="rId3"/>
          <a:stretch/>
        </p:blipFill>
        <p:spPr>
          <a:xfrm>
            <a:off x="6701400" y="1674360"/>
            <a:ext cx="4512960" cy="3636000"/>
          </a:xfrm>
          <a:prstGeom prst="rect">
            <a:avLst/>
          </a:prstGeom>
          <a:ln w="0">
            <a:noFill/>
          </a:ln>
        </p:spPr>
      </p:pic>
      <p:sp>
        <p:nvSpPr>
          <p:cNvPr id="424"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26" name="CustomShape 2"/>
          <p:cNvSpPr/>
          <p:nvPr/>
        </p:nvSpPr>
        <p:spPr>
          <a:xfrm>
            <a:off x="263520" y="6411600"/>
            <a:ext cx="10873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427" name="CustomShape 3"/>
          <p:cNvSpPr/>
          <p:nvPr/>
        </p:nvSpPr>
        <p:spPr>
          <a:xfrm>
            <a:off x="335520" y="1268640"/>
            <a:ext cx="10741320" cy="5028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428" name="CustomShape 4"/>
          <p:cNvSpPr/>
          <p:nvPr/>
        </p:nvSpPr>
        <p:spPr>
          <a:xfrm>
            <a:off x="865440" y="2859120"/>
            <a:ext cx="9920160" cy="1872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defTabSz="914400">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3240" algn="ctr" defTabSz="914400">
              <a:lnSpc>
                <a:spcPct val="100000"/>
              </a:lnSpc>
            </a:pPr>
            <a:endParaRPr b="0" lang="en-GB" sz="2400" spc="-1" strike="noStrike">
              <a:solidFill>
                <a:srgbClr val="000000"/>
              </a:solidFill>
              <a:latin typeface="Arial"/>
            </a:endParaRPr>
          </a:p>
        </p:txBody>
      </p:sp>
      <p:sp>
        <p:nvSpPr>
          <p:cNvPr id="429" name="CustomShape 5"/>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31" name="CustomShape 2"/>
          <p:cNvSpPr/>
          <p:nvPr/>
        </p:nvSpPr>
        <p:spPr>
          <a:xfrm>
            <a:off x="335520" y="1268640"/>
            <a:ext cx="10741320" cy="5028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endParaRPr b="0" lang="en-GB" sz="1800" spc="-1" strike="noStrike">
              <a:solidFill>
                <a:srgbClr val="000000"/>
              </a:solidFill>
              <a:latin typeface="Arial"/>
            </a:endParaRPr>
          </a:p>
          <a:p>
            <a:pPr marL="360" algn="ctr" defTabSz="914400">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432" name="CustomShape 3"/>
          <p:cNvSpPr/>
          <p:nvPr/>
        </p:nvSpPr>
        <p:spPr>
          <a:xfrm>
            <a:off x="865440" y="2859120"/>
            <a:ext cx="9920160" cy="1872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defTabSz="914400">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3240" algn="ctr" defTabSz="914400">
              <a:lnSpc>
                <a:spcPct val="100000"/>
              </a:lnSpc>
            </a:pPr>
            <a:r>
              <a:rPr b="1" lang="en-US" sz="2400" spc="-1" strike="noStrike">
                <a:solidFill>
                  <a:srgbClr val="595959"/>
                </a:solidFill>
                <a:latin typeface="DejaVu Sans"/>
                <a:ea typeface="DejaVu Sans"/>
              </a:rPr>
              <a:t> → </a:t>
            </a:r>
            <a:r>
              <a:rPr b="1" lang="en-US" sz="2400" spc="-1" strike="noStrike">
                <a:solidFill>
                  <a:srgbClr val="595959"/>
                </a:solidFill>
                <a:latin typeface="DejaVu Sans"/>
                <a:ea typeface="DejaVu Sans"/>
              </a:rPr>
              <a:t>40,000 generation will have to live with the waste</a:t>
            </a:r>
            <a:endParaRPr b="0" lang="en-GB" sz="2400" spc="-1" strike="noStrike">
              <a:solidFill>
                <a:srgbClr val="000000"/>
              </a:solidFill>
              <a:latin typeface="Arial"/>
            </a:endParaRPr>
          </a:p>
        </p:txBody>
      </p:sp>
      <p:sp>
        <p:nvSpPr>
          <p:cNvPr id="433" name="CustomShape 4"/>
          <p:cNvSpPr/>
          <p:nvPr/>
        </p:nvSpPr>
        <p:spPr>
          <a:xfrm>
            <a:off x="263520" y="6411600"/>
            <a:ext cx="10873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434" name="CustomShape 5"/>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pic>
        <p:nvPicPr>
          <p:cNvPr id="436" name="Grafik 286" descr=""/>
          <p:cNvPicPr/>
          <p:nvPr/>
        </p:nvPicPr>
        <p:blipFill>
          <a:blip r:embed="rId1"/>
          <a:stretch/>
        </p:blipFill>
        <p:spPr>
          <a:xfrm>
            <a:off x="2514600" y="1734840"/>
            <a:ext cx="5299920" cy="3973320"/>
          </a:xfrm>
          <a:prstGeom prst="rect">
            <a:avLst/>
          </a:prstGeom>
          <a:ln w="0">
            <a:noFill/>
          </a:ln>
        </p:spPr>
      </p:pic>
      <p:sp>
        <p:nvSpPr>
          <p:cNvPr id="437" name="CustomShape 2"/>
          <p:cNvSpPr/>
          <p:nvPr/>
        </p:nvSpPr>
        <p:spPr>
          <a:xfrm>
            <a:off x="263520" y="6051600"/>
            <a:ext cx="1087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438" name="CustomShape 3"/>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40" name="CustomShape 2"/>
          <p:cNvSpPr/>
          <p:nvPr/>
        </p:nvSpPr>
        <p:spPr>
          <a:xfrm>
            <a:off x="263520" y="6411600"/>
            <a:ext cx="74116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41" name="CustomShape 3"/>
          <p:cNvSpPr/>
          <p:nvPr/>
        </p:nvSpPr>
        <p:spPr>
          <a:xfrm>
            <a:off x="335520" y="1268280"/>
            <a:ext cx="2877840" cy="5028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360" defTabSz="914400">
              <a:lnSpc>
                <a:spcPct val="100000"/>
              </a:lnSpc>
              <a:spcBef>
                <a:spcPts val="360"/>
              </a:spcBef>
            </a:pPr>
            <a:r>
              <a:rPr b="0" lang="en-US" sz="1800" spc="-1" strike="noStrike">
                <a:solidFill>
                  <a:srgbClr val="ffffff"/>
                </a:solidFill>
                <a:latin typeface="DejaVu Sans"/>
                <a:ea typeface="DejaVu Sans"/>
              </a:rPr>
              <a:t>That is a credit card every week!</a:t>
            </a:r>
            <a:endParaRPr b="0" lang="en-GB" sz="1800" spc="-1" strike="noStrike">
              <a:solidFill>
                <a:srgbClr val="000000"/>
              </a:solidFill>
              <a:latin typeface="Arial"/>
            </a:endParaRPr>
          </a:p>
          <a:p>
            <a:pPr marL="360" defTabSz="914400">
              <a:lnSpc>
                <a:spcPct val="100000"/>
              </a:lnSpc>
              <a:spcBef>
                <a:spcPts val="360"/>
              </a:spcBef>
            </a:pPr>
            <a:endParaRPr b="0" lang="en-GB" sz="1800" spc="-1" strike="noStrike">
              <a:solidFill>
                <a:srgbClr val="000000"/>
              </a:solidFill>
              <a:latin typeface="Arial"/>
            </a:endParaRPr>
          </a:p>
          <a:p>
            <a:pPr marL="360"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442" name="Grafik 292" descr=""/>
          <p:cNvPicPr/>
          <p:nvPr/>
        </p:nvPicPr>
        <p:blipFill>
          <a:blip r:embed="rId1"/>
          <a:stretch/>
        </p:blipFill>
        <p:spPr>
          <a:xfrm>
            <a:off x="4669560" y="1734840"/>
            <a:ext cx="5299920" cy="3973320"/>
          </a:xfrm>
          <a:prstGeom prst="rect">
            <a:avLst/>
          </a:prstGeom>
          <a:ln w="0">
            <a:noFill/>
          </a:ln>
        </p:spPr>
      </p:pic>
      <p:sp>
        <p:nvSpPr>
          <p:cNvPr id="443" name="CustomShape 4"/>
          <p:cNvSpPr/>
          <p:nvPr/>
        </p:nvSpPr>
        <p:spPr>
          <a:xfrm>
            <a:off x="263520" y="6051600"/>
            <a:ext cx="108734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444" name="CustomShape 5"/>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46" name="CustomShape 2"/>
          <p:cNvSpPr/>
          <p:nvPr/>
        </p:nvSpPr>
        <p:spPr>
          <a:xfrm>
            <a:off x="263520" y="6411600"/>
            <a:ext cx="74116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47" name="CustomShape 3"/>
          <p:cNvSpPr/>
          <p:nvPr/>
        </p:nvSpPr>
        <p:spPr>
          <a:xfrm>
            <a:off x="335520" y="1268280"/>
            <a:ext cx="2877840" cy="5028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448" name="Grafik 298" descr=""/>
          <p:cNvPicPr/>
          <p:nvPr/>
        </p:nvPicPr>
        <p:blipFill>
          <a:blip r:embed="rId1"/>
          <a:stretch/>
        </p:blipFill>
        <p:spPr>
          <a:xfrm>
            <a:off x="4669200" y="1734840"/>
            <a:ext cx="5299920" cy="3973320"/>
          </a:xfrm>
          <a:prstGeom prst="rect">
            <a:avLst/>
          </a:prstGeom>
          <a:ln w="0">
            <a:noFill/>
          </a:ln>
        </p:spPr>
      </p:pic>
      <p:sp>
        <p:nvSpPr>
          <p:cNvPr id="449" name="CustomShape 4"/>
          <p:cNvSpPr/>
          <p:nvPr/>
        </p:nvSpPr>
        <p:spPr>
          <a:xfrm>
            <a:off x="263520" y="6051600"/>
            <a:ext cx="108734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GB" sz="900" spc="-1" strike="noStrike">
              <a:solidFill>
                <a:srgbClr val="000000"/>
              </a:solidFill>
              <a:latin typeface="Arial"/>
            </a:endParaRPr>
          </a:p>
        </p:txBody>
      </p:sp>
      <p:sp>
        <p:nvSpPr>
          <p:cNvPr id="450" name="CustomShape 5"/>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50"/>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Sustainability</a:t>
            </a:r>
            <a:endParaRPr b="0" lang="en-GB" sz="3000" spc="-1" strike="noStrike">
              <a:solidFill>
                <a:srgbClr val="000000"/>
              </a:solidFill>
              <a:latin typeface="Arial"/>
            </a:endParaRPr>
          </a:p>
        </p:txBody>
      </p:sp>
      <p:sp>
        <p:nvSpPr>
          <p:cNvPr id="325" name="CustomShape 7"/>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52" name="CustomShape 2"/>
          <p:cNvSpPr/>
          <p:nvPr/>
        </p:nvSpPr>
        <p:spPr>
          <a:xfrm>
            <a:off x="263520" y="6411600"/>
            <a:ext cx="74116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pic>
        <p:nvPicPr>
          <p:cNvPr id="453" name="Grafik 303" descr=""/>
          <p:cNvPicPr/>
          <p:nvPr/>
        </p:nvPicPr>
        <p:blipFill>
          <a:blip r:embed="rId1"/>
          <a:stretch/>
        </p:blipFill>
        <p:spPr>
          <a:xfrm>
            <a:off x="2583000" y="914400"/>
            <a:ext cx="7122240" cy="5748480"/>
          </a:xfrm>
          <a:prstGeom prst="rect">
            <a:avLst/>
          </a:prstGeom>
          <a:ln w="0">
            <a:noFill/>
          </a:ln>
        </p:spPr>
      </p:pic>
      <p:sp>
        <p:nvSpPr>
          <p:cNvPr id="454" name="CustomShape 3"/>
          <p:cNvSpPr/>
          <p:nvPr/>
        </p:nvSpPr>
        <p:spPr>
          <a:xfrm>
            <a:off x="335520" y="1232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55" name="CustomShape 4"/>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Flows of Plastic Packaging Materials in 2013</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57" name="CustomShape 2"/>
          <p:cNvSpPr/>
          <p:nvPr/>
        </p:nvSpPr>
        <p:spPr>
          <a:xfrm>
            <a:off x="263520" y="6411600"/>
            <a:ext cx="741168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sp>
        <p:nvSpPr>
          <p:cNvPr id="458" name="CustomShape 3"/>
          <p:cNvSpPr/>
          <p:nvPr/>
        </p:nvSpPr>
        <p:spPr>
          <a:xfrm>
            <a:off x="335520" y="1268280"/>
            <a:ext cx="2877840" cy="50288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defTabSz="9144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marL="360"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sp>
        <p:nvSpPr>
          <p:cNvPr id="459" name="CustomShape 4"/>
          <p:cNvSpPr/>
          <p:nvPr/>
        </p:nvSpPr>
        <p:spPr>
          <a:xfrm>
            <a:off x="335520" y="1232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460" name="CustomShape 5"/>
          <p:cNvSpPr/>
          <p:nvPr/>
        </p:nvSpPr>
        <p:spPr>
          <a:xfrm>
            <a:off x="432720" y="1148040"/>
            <a:ext cx="10348920" cy="4896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Global Flows of Plastic Packaging Materials in 2013</a:t>
            </a:r>
            <a:endParaRPr b="0" lang="en-GB" sz="2200" spc="-1" strike="noStrike">
              <a:solidFill>
                <a:srgbClr val="000000"/>
              </a:solidFill>
              <a:latin typeface="Arial"/>
            </a:endParaRPr>
          </a:p>
        </p:txBody>
      </p:sp>
      <p:pic>
        <p:nvPicPr>
          <p:cNvPr id="461" name="Grafik 311" descr=""/>
          <p:cNvPicPr/>
          <p:nvPr/>
        </p:nvPicPr>
        <p:blipFill>
          <a:blip r:embed="rId1"/>
          <a:stretch/>
        </p:blipFill>
        <p:spPr>
          <a:xfrm>
            <a:off x="2815560" y="936000"/>
            <a:ext cx="7228800" cy="59259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63"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ffffff"/>
                </a:solidFill>
                <a:latin typeface="DejaVu Sans"/>
                <a:ea typeface="DejaVu Sans"/>
              </a:rPr>
              <a:t>I am </a:t>
            </a:r>
            <a:r>
              <a:rPr b="1" lang="en-US" sz="1800" spc="-1" strike="noStrike" u="sng">
                <a:solidFill>
                  <a:srgbClr val="ffffff"/>
                </a:solidFill>
                <a:uFillTx/>
                <a:latin typeface="DejaVu Sans"/>
                <a:ea typeface="DejaVu Sans"/>
              </a:rPr>
              <a:t>not</a:t>
            </a:r>
            <a:r>
              <a:rPr b="1" lang="en-US" sz="1800" spc="-1" strike="noStrike">
                <a:solidFill>
                  <a:srgbClr val="ffffff"/>
                </a:solidFill>
                <a:latin typeface="DejaVu Sans"/>
                <a:ea typeface="DejaVu Sans"/>
              </a:rPr>
              <a:t> saying you should stop recycling!</a:t>
            </a: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GB" sz="1800" spc="-1" strike="noStrike">
              <a:solidFill>
                <a:srgbClr val="000000"/>
              </a:solidFill>
              <a:latin typeface="Arial"/>
            </a:endParaRPr>
          </a:p>
        </p:txBody>
      </p:sp>
      <p:sp>
        <p:nvSpPr>
          <p:cNvPr id="464"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66"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GB" sz="1800" spc="-1" strike="noStrike">
              <a:solidFill>
                <a:srgbClr val="000000"/>
              </a:solidFill>
              <a:latin typeface="Arial"/>
            </a:endParaRPr>
          </a:p>
        </p:txBody>
      </p:sp>
      <p:sp>
        <p:nvSpPr>
          <p:cNvPr id="467"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469" name="CustomShape 2"/>
          <p:cNvSpPr/>
          <p:nvPr/>
        </p:nvSpPr>
        <p:spPr>
          <a:xfrm>
            <a:off x="335520" y="1268280"/>
            <a:ext cx="1062864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defTabSz="914400">
              <a:lnSpc>
                <a:spcPct val="100000"/>
              </a:lnSpc>
              <a:spcBef>
                <a:spcPts val="360"/>
              </a:spcBef>
            </a:pP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defTabSz="914400">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GB" sz="1800" spc="-1" strike="noStrike">
              <a:solidFill>
                <a:srgbClr val="000000"/>
              </a:solidFill>
              <a:latin typeface="Arial"/>
            </a:endParaRPr>
          </a:p>
        </p:txBody>
      </p:sp>
      <p:sp>
        <p:nvSpPr>
          <p:cNvPr id="47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
        <p:nvSpPr>
          <p:cNvPr id="471" name="CustomShape 4"/>
          <p:cNvSpPr/>
          <p:nvPr/>
        </p:nvSpPr>
        <p:spPr>
          <a:xfrm>
            <a:off x="335520" y="5943600"/>
            <a:ext cx="3466080" cy="10800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473" name="CustomShape 2"/>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475" name="CustomShape 2"/>
          <p:cNvSpPr/>
          <p:nvPr/>
        </p:nvSpPr>
        <p:spPr>
          <a:xfrm>
            <a:off x="335520" y="1268640"/>
            <a:ext cx="10738080" cy="5025600"/>
          </a:xfrm>
          <a:prstGeom prst="rect">
            <a:avLst/>
          </a:prstGeom>
          <a:noFill/>
          <a:ln w="0">
            <a:noFill/>
          </a:ln>
        </p:spPr>
        <p:style>
          <a:lnRef idx="0"/>
          <a:fillRef idx="0"/>
          <a:effectRef idx="0"/>
          <a:fontRef idx="minor"/>
        </p:style>
        <p:txBody>
          <a:bodyPr lIns="90000" rIns="90000" tIns="45000" bIns="45000" anchor="ctr">
            <a:noAutofit/>
          </a:bodyPr>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sustainability and related to sustainability, resources, environmental pollution </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limits to recycling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335520" y="4406760"/>
            <a:ext cx="10736640" cy="134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Exercise E01</a:t>
            </a:r>
            <a:endParaRPr b="0" lang="en-GB" sz="3000" spc="-1" strike="noStrike">
              <a:solidFill>
                <a:srgbClr val="000000"/>
              </a:solidFill>
              <a:latin typeface="Arial"/>
            </a:endParaRPr>
          </a:p>
        </p:txBody>
      </p:sp>
      <p:sp>
        <p:nvSpPr>
          <p:cNvPr id="477" name="CustomShape 2"/>
          <p:cNvSpPr/>
          <p:nvPr/>
        </p:nvSpPr>
        <p:spPr>
          <a:xfrm>
            <a:off x="335520" y="2906640"/>
            <a:ext cx="10736640" cy="148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Exercise E01</a:t>
            </a:r>
            <a:endParaRPr b="0" lang="en-GB" sz="2400" spc="-1" strike="noStrike">
              <a:solidFill>
                <a:srgbClr val="000000"/>
              </a:solidFill>
              <a:latin typeface="Arial"/>
            </a:endParaRPr>
          </a:p>
        </p:txBody>
      </p:sp>
      <p:sp>
        <p:nvSpPr>
          <p:cNvPr id="479"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Get the largest jar that you can find (either at your own place, or ask your friends).</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Collect all the trash that you are producing in the upcoming week (except for bio-waste that is supposed to go into the green trash bin)</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many days of trash can you fit into your jar?</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480" name="CustomShape 3"/>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Household Waste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482" name="CustomShape 2"/>
          <p:cNvSpPr/>
          <p:nvPr/>
        </p:nvSpPr>
        <p:spPr>
          <a:xfrm>
            <a:off x="335520" y="1268640"/>
            <a:ext cx="10738080" cy="5025600"/>
          </a:xfrm>
          <a:prstGeom prst="rect">
            <a:avLst/>
          </a:prstGeom>
          <a:noFill/>
          <a:ln w="0">
            <a:noFill/>
          </a:ln>
        </p:spPr>
        <p:style>
          <a:lnRef idx="0"/>
          <a:fillRef idx="0"/>
          <a:effectRef idx="0"/>
          <a:fontRef idx="minor"/>
        </p:style>
        <p:txBody>
          <a:bodyPr lIns="90000" rIns="90000" tIns="45000" bIns="45000" anchor="ctr">
            <a:noAutofit/>
          </a:bodyPr>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GB"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a:t>
            </a:r>
            <a:r>
              <a:rPr b="0" i="1" lang="en-US" sz="1800" spc="-1" strike="noStrike">
                <a:solidFill>
                  <a:srgbClr val="000000"/>
                </a:solidFill>
                <a:latin typeface="DejaVu Sans"/>
                <a:ea typeface="DejaVu Sans"/>
              </a:rPr>
              <a:t>How to Save a Planet</a:t>
            </a:r>
            <a:r>
              <a:rPr b="0" lang="en-US" sz="1800" spc="-1" strike="noStrike">
                <a:solidFill>
                  <a:srgbClr val="000000"/>
                </a:solidFill>
                <a:latin typeface="DejaVu Sans"/>
                <a:ea typeface="DejaVu Sans"/>
              </a:rPr>
              <a:t> – “Sacrifice Zones: ProPublica Takes Us Inside America’s Toxic Hotspots (2022)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27" name="CustomShape 8"/>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328" name="CustomShape 9"/>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a:t>
            </a:r>
            <a:endParaRPr b="0" lang="en-GB" sz="2200" spc="-1" strike="noStrike">
              <a:solidFill>
                <a:srgbClr val="000000"/>
              </a:solidFill>
              <a:latin typeface="Arial"/>
            </a:endParaRPr>
          </a:p>
        </p:txBody>
      </p:sp>
      <p:sp>
        <p:nvSpPr>
          <p:cNvPr id="329" name="CustomShape 10"/>
          <p:cNvSpPr/>
          <p:nvPr/>
        </p:nvSpPr>
        <p:spPr>
          <a:xfrm>
            <a:off x="361080" y="329220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0" name="CustomShape 12"/>
          <p:cNvSpPr/>
          <p:nvPr/>
        </p:nvSpPr>
        <p:spPr>
          <a:xfrm>
            <a:off x="263520" y="6492240"/>
            <a:ext cx="107913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335520" y="126864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484" name="CustomShape 2"/>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6"/>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32" name="CustomShape 13"/>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GB" sz="1800" spc="-1" strike="noStrike">
              <a:solidFill>
                <a:srgbClr val="000000"/>
              </a:solidFill>
              <a:latin typeface="Arial"/>
            </a:endParaRPr>
          </a:p>
        </p:txBody>
      </p:sp>
      <p:sp>
        <p:nvSpPr>
          <p:cNvPr id="333" name="CustomShape 14"/>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334" name="CustomShape 15"/>
          <p:cNvSpPr/>
          <p:nvPr/>
        </p:nvSpPr>
        <p:spPr>
          <a:xfrm>
            <a:off x="361080" y="329220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5" name="CustomShape 17"/>
          <p:cNvSpPr/>
          <p:nvPr/>
        </p:nvSpPr>
        <p:spPr>
          <a:xfrm>
            <a:off x="263520" y="6492240"/>
            <a:ext cx="107913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2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37" name="CustomShape 18"/>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GB" sz="1800" spc="-1" strike="noStrike">
              <a:solidFill>
                <a:srgbClr val="000000"/>
              </a:solidFill>
              <a:latin typeface="Arial"/>
            </a:endParaRPr>
          </a:p>
        </p:txBody>
      </p:sp>
      <p:sp>
        <p:nvSpPr>
          <p:cNvPr id="338" name="CustomShape 19"/>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339" name="CustomShape 20"/>
          <p:cNvSpPr/>
          <p:nvPr/>
        </p:nvSpPr>
        <p:spPr>
          <a:xfrm>
            <a:off x="361080" y="329220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0" name="CustomShape 22"/>
          <p:cNvSpPr/>
          <p:nvPr/>
        </p:nvSpPr>
        <p:spPr>
          <a:xfrm>
            <a:off x="263520" y="6492240"/>
            <a:ext cx="107913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GB" sz="900" spc="-1" strike="noStrike">
              <a:solidFill>
                <a:srgbClr val="000000"/>
              </a:solidFill>
              <a:latin typeface="Arial"/>
            </a:endParaRPr>
          </a:p>
        </p:txBody>
      </p:sp>
      <p:sp>
        <p:nvSpPr>
          <p:cNvPr id="341" name="CustomShape 23"/>
          <p:cNvSpPr/>
          <p:nvPr/>
        </p:nvSpPr>
        <p:spPr>
          <a:xfrm>
            <a:off x="2743200" y="4937760"/>
            <a:ext cx="5849640" cy="618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continuously enduring and sustainable use”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27"/>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343" name="CustomShape 24"/>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Sowing and planting of trees had to be regarded as a national duty of every landowner, in order to stop the destructive over-exploitation of natural resources” – John Evelyn (1662)</a:t>
            </a:r>
            <a:endParaRPr b="0" lang="en-GB" sz="1800" spc="-1" strike="noStrike">
              <a:solidFill>
                <a:srgbClr val="000000"/>
              </a:solidFill>
              <a:latin typeface="Arial"/>
            </a:endParaRPr>
          </a:p>
        </p:txBody>
      </p:sp>
      <p:sp>
        <p:nvSpPr>
          <p:cNvPr id="344" name="CustomShape 25"/>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345" name="CustomShape 26"/>
          <p:cNvSpPr/>
          <p:nvPr/>
        </p:nvSpPr>
        <p:spPr>
          <a:xfrm>
            <a:off x="361080" y="329220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6" name="CustomShape 28"/>
          <p:cNvSpPr/>
          <p:nvPr/>
        </p:nvSpPr>
        <p:spPr>
          <a:xfrm>
            <a:off x="263520" y="6492240"/>
            <a:ext cx="107913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John Evelyn </a:t>
            </a:r>
            <a:r>
              <a:rPr b="0" lang="de-DE" sz="900" spc="-1" strike="noStrike">
                <a:solidFill>
                  <a:srgbClr val="a6a6a6"/>
                </a:solidFill>
                <a:latin typeface="DejaVu Sans"/>
                <a:ea typeface="Roboto"/>
              </a:rPr>
              <a:t>(1662) – Essay: „Sylva“</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32"/>
          <p:cNvSpPr/>
          <p:nvPr/>
        </p:nvSpPr>
        <p:spPr>
          <a:xfrm>
            <a:off x="335520" y="764640"/>
            <a:ext cx="10742760" cy="493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Introduction </a:t>
            </a:r>
            <a:endParaRPr b="0" lang="en-GB" sz="2400" spc="-1" strike="noStrike">
              <a:solidFill>
                <a:srgbClr val="000000"/>
              </a:solidFill>
              <a:latin typeface="Arial"/>
            </a:endParaRPr>
          </a:p>
        </p:txBody>
      </p:sp>
      <p:sp>
        <p:nvSpPr>
          <p:cNvPr id="348" name="CustomShape 29"/>
          <p:cNvSpPr/>
          <p:nvPr/>
        </p:nvSpPr>
        <p:spPr>
          <a:xfrm>
            <a:off x="335520" y="1268280"/>
            <a:ext cx="10742760" cy="5030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9" name="CustomShape 30"/>
          <p:cNvSpPr/>
          <p:nvPr/>
        </p:nvSpPr>
        <p:spPr>
          <a:xfrm>
            <a:off x="432720" y="1148040"/>
            <a:ext cx="10352160" cy="49284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Sustainability – Origins</a:t>
            </a:r>
            <a:endParaRPr b="0" lang="en-GB" sz="2200" spc="-1" strike="noStrike">
              <a:solidFill>
                <a:srgbClr val="000000"/>
              </a:solidFill>
              <a:latin typeface="Arial"/>
            </a:endParaRPr>
          </a:p>
        </p:txBody>
      </p:sp>
      <p:sp>
        <p:nvSpPr>
          <p:cNvPr id="350" name="CustomShape 31"/>
          <p:cNvSpPr/>
          <p:nvPr/>
        </p:nvSpPr>
        <p:spPr>
          <a:xfrm>
            <a:off x="335520" y="1268640"/>
            <a:ext cx="10736640" cy="5024160"/>
          </a:xfrm>
          <a:prstGeom prst="rect">
            <a:avLst/>
          </a:prstGeom>
          <a:noFill/>
          <a:ln w="0">
            <a:noFill/>
          </a:ln>
        </p:spPr>
        <p:style>
          <a:lnRef idx="0"/>
          <a:fillRef idx="0"/>
          <a:effectRef idx="0"/>
          <a:fontRef idx="minor"/>
        </p:style>
        <p:txBody>
          <a:bodyPr lIns="90000" rIns="90000" tIns="45000" bIns="45000" anchor="ctr">
            <a:noAutofit/>
          </a:bodyPr>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Carl von Carlowitz and </a:t>
            </a:r>
            <a:r>
              <a:rPr b="0" i="1" lang="en-US" sz="1800" spc="-1" strike="noStrike">
                <a:solidFill>
                  <a:srgbClr val="000000"/>
                </a:solidFill>
                <a:latin typeface="DejaVu Sans"/>
                <a:ea typeface="DejaVu Sans"/>
              </a:rPr>
              <a:t>Sustainability</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Coined the term at a time when Europe was in need of vast quantities of wood (mining, ore-smelting, ship building, etc.</a:t>
            </a:r>
            <a:endParaRPr b="0" lang="en-GB"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Fear of timber scarcity</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Growing population → Fear of food-shortage if food production cannot keep up with reproduction </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1700 → ca. 0.6 billion people </a:t>
            </a:r>
            <a:endParaRPr b="0" lang="en-GB" sz="1800" spc="-1" strike="noStrike">
              <a:solidFill>
                <a:srgbClr val="000000"/>
              </a:solidFill>
              <a:latin typeface="Arial"/>
            </a:endParaRPr>
          </a:p>
          <a:p>
            <a:pPr lvl="1" marL="432000" indent="-2149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1800 → ca. 1.0 billion people</a:t>
            </a:r>
            <a:endParaRPr b="0" lang="en-GB" sz="1800" spc="-1" strike="noStrike">
              <a:solidFill>
                <a:srgbClr val="000000"/>
              </a:solidFill>
              <a:latin typeface="Arial"/>
            </a:endParaRPr>
          </a:p>
          <a:p>
            <a:pPr marL="195120" indent="-18072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Industrial revolution (ca. 1760 – 1840) fostered environmental degradation → society chose prosperity rather than sustainability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36"/>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Biocapacity</a:t>
            </a:r>
            <a:endParaRPr b="0" lang="en-GB" sz="2400" spc="-1" strike="noStrike">
              <a:solidFill>
                <a:srgbClr val="000000"/>
              </a:solidFill>
              <a:latin typeface="Arial"/>
            </a:endParaRPr>
          </a:p>
        </p:txBody>
      </p:sp>
      <p:sp>
        <p:nvSpPr>
          <p:cNvPr id="352" name="CustomShape 33"/>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endParaRPr b="0" lang="en-GB" sz="1800" spc="-1" strike="noStrike">
              <a:solidFill>
                <a:srgbClr val="000000"/>
              </a:solidFill>
              <a:latin typeface="Arial"/>
            </a:endParaRPr>
          </a:p>
          <a:p>
            <a:pPr algn="ctr" defTabSz="914400">
              <a:lnSpc>
                <a:spcPct val="100000"/>
              </a:lnSpc>
              <a:spcBef>
                <a:spcPts val="360"/>
              </a:spcBef>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en-GB" sz="1800" spc="-1" strike="noStrike">
              <a:solidFill>
                <a:srgbClr val="000000"/>
              </a:solidFill>
              <a:latin typeface="Arial"/>
            </a:endParaRPr>
          </a:p>
        </p:txBody>
      </p:sp>
      <p:sp>
        <p:nvSpPr>
          <p:cNvPr id="353" name="CustomShape 34"/>
          <p:cNvSpPr/>
          <p:nvPr/>
        </p:nvSpPr>
        <p:spPr>
          <a:xfrm>
            <a:off x="432720" y="1148040"/>
            <a:ext cx="10347120" cy="4878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354" name="CustomShape 35"/>
          <p:cNvSpPr/>
          <p:nvPr/>
        </p:nvSpPr>
        <p:spPr>
          <a:xfrm>
            <a:off x="361080" y="3292200"/>
            <a:ext cx="10787040" cy="1363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55" name="CustomShape 37"/>
          <p:cNvSpPr/>
          <p:nvPr/>
        </p:nvSpPr>
        <p:spPr>
          <a:xfrm>
            <a:off x="263520" y="6492240"/>
            <a:ext cx="107928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TotalTime>
  <Application>LibreOffice/24.2.6.2$Linux_X86_64 LibreOffice_project/420$Build-2</Application>
  <AppVersion>15.0000</AppVersion>
  <Words>2298</Words>
  <Paragraphs>218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2024-10-30T09:17:14Z</dcterms:modified>
  <cp:revision>3700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40</vt:i4>
  </property>
</Properties>
</file>